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52" r:id="rId2"/>
    <p:sldId id="355" r:id="rId3"/>
    <p:sldId id="354" r:id="rId4"/>
    <p:sldId id="356" r:id="rId5"/>
    <p:sldId id="280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3" r:id="rId17"/>
    <p:sldId id="281" r:id="rId18"/>
    <p:sldId id="284" r:id="rId19"/>
    <p:sldId id="285" r:id="rId20"/>
    <p:sldId id="302" r:id="rId21"/>
    <p:sldId id="286" r:id="rId22"/>
    <p:sldId id="287" r:id="rId23"/>
    <p:sldId id="288" r:id="rId24"/>
    <p:sldId id="289" r:id="rId25"/>
    <p:sldId id="294" r:id="rId26"/>
    <p:sldId id="295" r:id="rId27"/>
    <p:sldId id="296" r:id="rId28"/>
    <p:sldId id="297" r:id="rId29"/>
    <p:sldId id="298" r:id="rId30"/>
    <p:sldId id="300" r:id="rId31"/>
    <p:sldId id="342" r:id="rId32"/>
    <p:sldId id="344" r:id="rId33"/>
    <p:sldId id="345" r:id="rId34"/>
    <p:sldId id="346" r:id="rId35"/>
    <p:sldId id="347" r:id="rId36"/>
    <p:sldId id="348" r:id="rId37"/>
    <p:sldId id="343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49" r:id="rId48"/>
    <p:sldId id="351" r:id="rId49"/>
    <p:sldId id="312" r:id="rId50"/>
    <p:sldId id="313" r:id="rId51"/>
    <p:sldId id="314" r:id="rId52"/>
    <p:sldId id="315" r:id="rId53"/>
    <p:sldId id="350" r:id="rId54"/>
    <p:sldId id="316" r:id="rId55"/>
    <p:sldId id="317" r:id="rId56"/>
    <p:sldId id="318" r:id="rId57"/>
    <p:sldId id="334" r:id="rId58"/>
    <p:sldId id="333" r:id="rId59"/>
    <p:sldId id="319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20" r:id="rId68"/>
    <p:sldId id="321" r:id="rId69"/>
    <p:sldId id="322" r:id="rId70"/>
    <p:sldId id="357" r:id="rId71"/>
    <p:sldId id="359" r:id="rId72"/>
    <p:sldId id="360" r:id="rId73"/>
    <p:sldId id="361" r:id="rId74"/>
    <p:sldId id="362" r:id="rId75"/>
    <p:sldId id="363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3"/>
    <p:restoredTop sz="91517"/>
  </p:normalViewPr>
  <p:slideViewPr>
    <p:cSldViewPr snapToGrid="0" snapToObjects="1">
      <p:cViewPr varScale="1">
        <p:scale>
          <a:sx n="127" d="100"/>
          <a:sy n="127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3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3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2.png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4267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82252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29F3B-7896-D740-8CB7-7D196735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B78F-C5C0-704A-BB9E-58F08BBF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2" y="717783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accent4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accent4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accent4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318528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bioinformatically</a:t>
            </a:r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  <a:p>
            <a:pPr lvl="3"/>
            <a:r>
              <a:rPr lang="en-US" sz="2000" dirty="0"/>
              <a:t>UMI- unique molecular identifier: a short random set of nucleotides that distinguish unique genomic reads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0124F3-B489-BC43-A142-E8172026ECB7}"/>
              </a:ext>
            </a:extLst>
          </p:cNvPr>
          <p:cNvCxnSpPr/>
          <p:nvPr/>
        </p:nvCxnSpPr>
        <p:spPr>
          <a:xfrm>
            <a:off x="5597001" y="38299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85FA47-ED34-1E45-91C8-45FDE8D68A2D}"/>
              </a:ext>
            </a:extLst>
          </p:cNvPr>
          <p:cNvCxnSpPr/>
          <p:nvPr/>
        </p:nvCxnSpPr>
        <p:spPr>
          <a:xfrm>
            <a:off x="5597001" y="39130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50C681-82F0-954E-B5F9-0C481804B400}"/>
              </a:ext>
            </a:extLst>
          </p:cNvPr>
          <p:cNvCxnSpPr/>
          <p:nvPr/>
        </p:nvCxnSpPr>
        <p:spPr>
          <a:xfrm>
            <a:off x="5597001" y="40054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DF4C59-66F5-3041-BA87-07F8DBC2E2A1}"/>
              </a:ext>
            </a:extLst>
          </p:cNvPr>
          <p:cNvCxnSpPr/>
          <p:nvPr/>
        </p:nvCxnSpPr>
        <p:spPr>
          <a:xfrm>
            <a:off x="5597001" y="40885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76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3086D6-68E2-CF42-BF98-0EE3BE449250}"/>
              </a:ext>
            </a:extLst>
          </p:cNvPr>
          <p:cNvCxnSpPr/>
          <p:nvPr/>
        </p:nvCxnSpPr>
        <p:spPr>
          <a:xfrm>
            <a:off x="4599473" y="26509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3EEE7C-AA81-5249-BDF0-F08B52D75A8F}"/>
              </a:ext>
            </a:extLst>
          </p:cNvPr>
          <p:cNvCxnSpPr/>
          <p:nvPr/>
        </p:nvCxnSpPr>
        <p:spPr>
          <a:xfrm>
            <a:off x="4599473" y="27341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7038E0-C55B-DF49-AD84-5745D038404B}"/>
              </a:ext>
            </a:extLst>
          </p:cNvPr>
          <p:cNvCxnSpPr/>
          <p:nvPr/>
        </p:nvCxnSpPr>
        <p:spPr>
          <a:xfrm>
            <a:off x="4599473" y="282648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E02586-FD5A-D14A-9A4E-30727F751106}"/>
              </a:ext>
            </a:extLst>
          </p:cNvPr>
          <p:cNvCxnSpPr/>
          <p:nvPr/>
        </p:nvCxnSpPr>
        <p:spPr>
          <a:xfrm>
            <a:off x="4599473" y="29096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6724DF-CA5F-4942-BD36-28C406854C9F}"/>
              </a:ext>
            </a:extLst>
          </p:cNvPr>
          <p:cNvCxnSpPr/>
          <p:nvPr/>
        </p:nvCxnSpPr>
        <p:spPr>
          <a:xfrm>
            <a:off x="4599473" y="230137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2EC4BE-0E41-CE46-AE1E-36F3016F86CA}"/>
              </a:ext>
            </a:extLst>
          </p:cNvPr>
          <p:cNvCxnSpPr/>
          <p:nvPr/>
        </p:nvCxnSpPr>
        <p:spPr>
          <a:xfrm>
            <a:off x="4599473" y="238450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7F5D30-4FA7-5D41-AFEC-0ABBA43106BA}"/>
              </a:ext>
            </a:extLst>
          </p:cNvPr>
          <p:cNvCxnSpPr/>
          <p:nvPr/>
        </p:nvCxnSpPr>
        <p:spPr>
          <a:xfrm>
            <a:off x="4599473" y="247686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A9D70F-EDB4-8E4B-9BFE-6DACA21E7EDF}"/>
              </a:ext>
            </a:extLst>
          </p:cNvPr>
          <p:cNvCxnSpPr/>
          <p:nvPr/>
        </p:nvCxnSpPr>
        <p:spPr>
          <a:xfrm>
            <a:off x="4599473" y="255999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887253-1621-A043-8342-DEC86ED9AF9A}"/>
              </a:ext>
            </a:extLst>
          </p:cNvPr>
          <p:cNvCxnSpPr/>
          <p:nvPr/>
        </p:nvCxnSpPr>
        <p:spPr>
          <a:xfrm>
            <a:off x="4599473" y="19607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488A55-D5CB-EB44-A4B4-AA14695E78A5}"/>
              </a:ext>
            </a:extLst>
          </p:cNvPr>
          <p:cNvCxnSpPr/>
          <p:nvPr/>
        </p:nvCxnSpPr>
        <p:spPr>
          <a:xfrm>
            <a:off x="4599473" y="20438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98616C-0069-6D47-B1C2-7A43DB8E5A1A}"/>
              </a:ext>
            </a:extLst>
          </p:cNvPr>
          <p:cNvCxnSpPr/>
          <p:nvPr/>
        </p:nvCxnSpPr>
        <p:spPr>
          <a:xfrm>
            <a:off x="4599473" y="213620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D930DB-EA28-6947-90A6-64D41D8EF689}"/>
              </a:ext>
            </a:extLst>
          </p:cNvPr>
          <p:cNvCxnSpPr/>
          <p:nvPr/>
        </p:nvCxnSpPr>
        <p:spPr>
          <a:xfrm>
            <a:off x="4599473" y="221933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A9B633-DE3D-094C-A06D-47922FD612D9}"/>
              </a:ext>
            </a:extLst>
          </p:cNvPr>
          <p:cNvCxnSpPr/>
          <p:nvPr/>
        </p:nvCxnSpPr>
        <p:spPr>
          <a:xfrm>
            <a:off x="4599473" y="16098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929349-AB78-3A49-AF84-CEB0F2942E19}"/>
              </a:ext>
            </a:extLst>
          </p:cNvPr>
          <p:cNvCxnSpPr/>
          <p:nvPr/>
        </p:nvCxnSpPr>
        <p:spPr>
          <a:xfrm>
            <a:off x="4599473" y="169300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DD01D-D59B-C94F-994D-493D73E5B506}"/>
              </a:ext>
            </a:extLst>
          </p:cNvPr>
          <p:cNvCxnSpPr/>
          <p:nvPr/>
        </p:nvCxnSpPr>
        <p:spPr>
          <a:xfrm>
            <a:off x="4599473" y="178536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A0DB8-BB14-6B40-A86D-63590C2E67C2}"/>
              </a:ext>
            </a:extLst>
          </p:cNvPr>
          <p:cNvCxnSpPr/>
          <p:nvPr/>
        </p:nvCxnSpPr>
        <p:spPr>
          <a:xfrm>
            <a:off x="4599473" y="18684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ED58C4-0F36-444A-9511-9F792E14D66E}"/>
              </a:ext>
            </a:extLst>
          </p:cNvPr>
          <p:cNvCxnSpPr/>
          <p:nvPr/>
        </p:nvCxnSpPr>
        <p:spPr>
          <a:xfrm>
            <a:off x="4599473" y="12692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9B882-6F67-0841-AF87-C382018A7755}"/>
              </a:ext>
            </a:extLst>
          </p:cNvPr>
          <p:cNvCxnSpPr/>
          <p:nvPr/>
        </p:nvCxnSpPr>
        <p:spPr>
          <a:xfrm>
            <a:off x="4599473" y="135234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CF1EC-196B-9A49-AF17-AE304F9C7645}"/>
              </a:ext>
            </a:extLst>
          </p:cNvPr>
          <p:cNvCxnSpPr/>
          <p:nvPr/>
        </p:nvCxnSpPr>
        <p:spPr>
          <a:xfrm>
            <a:off x="4599473" y="14447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28D34-084A-7541-8025-BC44316F7835}"/>
              </a:ext>
            </a:extLst>
          </p:cNvPr>
          <p:cNvCxnSpPr/>
          <p:nvPr/>
        </p:nvCxnSpPr>
        <p:spPr>
          <a:xfrm>
            <a:off x="4599473" y="15278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777493-D89B-8444-850B-F929AA4469A5}"/>
              </a:ext>
            </a:extLst>
          </p:cNvPr>
          <p:cNvCxnSpPr/>
          <p:nvPr/>
        </p:nvCxnSpPr>
        <p:spPr>
          <a:xfrm>
            <a:off x="5762100" y="55197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208F91-0556-E547-BBEE-90BF20EC02AB}"/>
              </a:ext>
            </a:extLst>
          </p:cNvPr>
          <p:cNvCxnSpPr/>
          <p:nvPr/>
        </p:nvCxnSpPr>
        <p:spPr>
          <a:xfrm>
            <a:off x="5762100" y="560283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23E7E2-BAC8-AF40-835F-FC0B9D8E5A11}"/>
              </a:ext>
            </a:extLst>
          </p:cNvPr>
          <p:cNvCxnSpPr/>
          <p:nvPr/>
        </p:nvCxnSpPr>
        <p:spPr>
          <a:xfrm>
            <a:off x="5762100" y="569519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60DEB1-633C-7249-BEFA-F24599578C4B}"/>
              </a:ext>
            </a:extLst>
          </p:cNvPr>
          <p:cNvCxnSpPr/>
          <p:nvPr/>
        </p:nvCxnSpPr>
        <p:spPr>
          <a:xfrm>
            <a:off x="5762100" y="57783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1AACF3-6F12-6340-B0A2-F91076F8B193}"/>
              </a:ext>
            </a:extLst>
          </p:cNvPr>
          <p:cNvCxnSpPr/>
          <p:nvPr/>
        </p:nvCxnSpPr>
        <p:spPr>
          <a:xfrm>
            <a:off x="5762100" y="517904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18EEB2-5BB9-CC42-96E2-08D72AF1761F}"/>
              </a:ext>
            </a:extLst>
          </p:cNvPr>
          <p:cNvCxnSpPr/>
          <p:nvPr/>
        </p:nvCxnSpPr>
        <p:spPr>
          <a:xfrm>
            <a:off x="5762100" y="52621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3F59E8-1080-3D45-BBF5-AEC3B7167854}"/>
              </a:ext>
            </a:extLst>
          </p:cNvPr>
          <p:cNvCxnSpPr/>
          <p:nvPr/>
        </p:nvCxnSpPr>
        <p:spPr>
          <a:xfrm>
            <a:off x="5762100" y="53545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00FE1D-2719-BE43-929A-C53CA50BB87F}"/>
              </a:ext>
            </a:extLst>
          </p:cNvPr>
          <p:cNvCxnSpPr/>
          <p:nvPr/>
        </p:nvCxnSpPr>
        <p:spPr>
          <a:xfrm>
            <a:off x="5762100" y="54376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BCB94-CCA3-1B4F-A909-EDE920FB3263}"/>
              </a:ext>
            </a:extLst>
          </p:cNvPr>
          <p:cNvCxnSpPr/>
          <p:nvPr/>
        </p:nvCxnSpPr>
        <p:spPr>
          <a:xfrm>
            <a:off x="5762100" y="482942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17D73-E6F9-6F48-998F-C96FC5D495A7}"/>
              </a:ext>
            </a:extLst>
          </p:cNvPr>
          <p:cNvCxnSpPr/>
          <p:nvPr/>
        </p:nvCxnSpPr>
        <p:spPr>
          <a:xfrm>
            <a:off x="5762100" y="491255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3AF74E-4060-2C41-866D-C6CB777976C1}"/>
              </a:ext>
            </a:extLst>
          </p:cNvPr>
          <p:cNvCxnSpPr/>
          <p:nvPr/>
        </p:nvCxnSpPr>
        <p:spPr>
          <a:xfrm>
            <a:off x="5762100" y="500491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692235-E2DA-7C4A-825B-464ECE285B1A}"/>
              </a:ext>
            </a:extLst>
          </p:cNvPr>
          <p:cNvCxnSpPr/>
          <p:nvPr/>
        </p:nvCxnSpPr>
        <p:spPr>
          <a:xfrm>
            <a:off x="5762100" y="508804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D5D393-B340-E848-AC1A-E03610602DB8}"/>
              </a:ext>
            </a:extLst>
          </p:cNvPr>
          <p:cNvCxnSpPr/>
          <p:nvPr/>
        </p:nvCxnSpPr>
        <p:spPr>
          <a:xfrm>
            <a:off x="5762100" y="448876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90E0AB-7F92-DC41-888F-8D4D880FA9C9}"/>
              </a:ext>
            </a:extLst>
          </p:cNvPr>
          <p:cNvCxnSpPr/>
          <p:nvPr/>
        </p:nvCxnSpPr>
        <p:spPr>
          <a:xfrm>
            <a:off x="5762100" y="457189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28DB9AF-3E87-E84E-8FB6-40854696047A}"/>
              </a:ext>
            </a:extLst>
          </p:cNvPr>
          <p:cNvCxnSpPr/>
          <p:nvPr/>
        </p:nvCxnSpPr>
        <p:spPr>
          <a:xfrm>
            <a:off x="5762100" y="466425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CBBD54-F2D1-B345-9051-7790D8E418E8}"/>
              </a:ext>
            </a:extLst>
          </p:cNvPr>
          <p:cNvCxnSpPr/>
          <p:nvPr/>
        </p:nvCxnSpPr>
        <p:spPr>
          <a:xfrm>
            <a:off x="5762100" y="474738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D5991F-346E-EB43-AB6F-C19E171CF50E}"/>
              </a:ext>
            </a:extLst>
          </p:cNvPr>
          <p:cNvCxnSpPr/>
          <p:nvPr/>
        </p:nvCxnSpPr>
        <p:spPr>
          <a:xfrm>
            <a:off x="5762100" y="41379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E61DD-DFB2-C042-AE13-0D8F97A01822}"/>
              </a:ext>
            </a:extLst>
          </p:cNvPr>
          <p:cNvCxnSpPr/>
          <p:nvPr/>
        </p:nvCxnSpPr>
        <p:spPr>
          <a:xfrm>
            <a:off x="5762100" y="422105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313CDF-D210-F747-A43A-17C841DB6C33}"/>
              </a:ext>
            </a:extLst>
          </p:cNvPr>
          <p:cNvCxnSpPr/>
          <p:nvPr/>
        </p:nvCxnSpPr>
        <p:spPr>
          <a:xfrm>
            <a:off x="5762100" y="4313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BDA8D1E-DBD0-1642-8446-2DAD758B3B8C}"/>
              </a:ext>
            </a:extLst>
          </p:cNvPr>
          <p:cNvCxnSpPr/>
          <p:nvPr/>
        </p:nvCxnSpPr>
        <p:spPr>
          <a:xfrm>
            <a:off x="5762100" y="439654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CC2DC-2BD2-3348-B66F-DCA167763616}"/>
              </a:ext>
            </a:extLst>
          </p:cNvPr>
          <p:cNvCxnSpPr/>
          <p:nvPr/>
        </p:nvCxnSpPr>
        <p:spPr>
          <a:xfrm>
            <a:off x="5762100" y="388039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978056-2902-F14E-96B3-F26AB7A04F2D}"/>
              </a:ext>
            </a:extLst>
          </p:cNvPr>
          <p:cNvCxnSpPr/>
          <p:nvPr/>
        </p:nvCxnSpPr>
        <p:spPr>
          <a:xfrm>
            <a:off x="5762100" y="39727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C5AEE-4851-2440-93A8-9DE239615254}"/>
              </a:ext>
            </a:extLst>
          </p:cNvPr>
          <p:cNvCxnSpPr/>
          <p:nvPr/>
        </p:nvCxnSpPr>
        <p:spPr>
          <a:xfrm>
            <a:off x="5762100" y="405588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66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3086D6-68E2-CF42-BF98-0EE3BE449250}"/>
              </a:ext>
            </a:extLst>
          </p:cNvPr>
          <p:cNvCxnSpPr/>
          <p:nvPr/>
        </p:nvCxnSpPr>
        <p:spPr>
          <a:xfrm>
            <a:off x="4599473" y="26509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3EEE7C-AA81-5249-BDF0-F08B52D75A8F}"/>
              </a:ext>
            </a:extLst>
          </p:cNvPr>
          <p:cNvCxnSpPr/>
          <p:nvPr/>
        </p:nvCxnSpPr>
        <p:spPr>
          <a:xfrm>
            <a:off x="4599473" y="27341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7038E0-C55B-DF49-AD84-5745D038404B}"/>
              </a:ext>
            </a:extLst>
          </p:cNvPr>
          <p:cNvCxnSpPr/>
          <p:nvPr/>
        </p:nvCxnSpPr>
        <p:spPr>
          <a:xfrm>
            <a:off x="4599473" y="282648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E02586-FD5A-D14A-9A4E-30727F751106}"/>
              </a:ext>
            </a:extLst>
          </p:cNvPr>
          <p:cNvCxnSpPr/>
          <p:nvPr/>
        </p:nvCxnSpPr>
        <p:spPr>
          <a:xfrm>
            <a:off x="4599473" y="29096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6724DF-CA5F-4942-BD36-28C406854C9F}"/>
              </a:ext>
            </a:extLst>
          </p:cNvPr>
          <p:cNvCxnSpPr/>
          <p:nvPr/>
        </p:nvCxnSpPr>
        <p:spPr>
          <a:xfrm>
            <a:off x="4599473" y="230137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2EC4BE-0E41-CE46-AE1E-36F3016F86CA}"/>
              </a:ext>
            </a:extLst>
          </p:cNvPr>
          <p:cNvCxnSpPr/>
          <p:nvPr/>
        </p:nvCxnSpPr>
        <p:spPr>
          <a:xfrm>
            <a:off x="4599473" y="238450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7F5D30-4FA7-5D41-AFEC-0ABBA43106BA}"/>
              </a:ext>
            </a:extLst>
          </p:cNvPr>
          <p:cNvCxnSpPr/>
          <p:nvPr/>
        </p:nvCxnSpPr>
        <p:spPr>
          <a:xfrm>
            <a:off x="4599473" y="247686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A9D70F-EDB4-8E4B-9BFE-6DACA21E7EDF}"/>
              </a:ext>
            </a:extLst>
          </p:cNvPr>
          <p:cNvCxnSpPr/>
          <p:nvPr/>
        </p:nvCxnSpPr>
        <p:spPr>
          <a:xfrm>
            <a:off x="4599473" y="255999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887253-1621-A043-8342-DEC86ED9AF9A}"/>
              </a:ext>
            </a:extLst>
          </p:cNvPr>
          <p:cNvCxnSpPr/>
          <p:nvPr/>
        </p:nvCxnSpPr>
        <p:spPr>
          <a:xfrm>
            <a:off x="4599473" y="19607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488A55-D5CB-EB44-A4B4-AA14695E78A5}"/>
              </a:ext>
            </a:extLst>
          </p:cNvPr>
          <p:cNvCxnSpPr/>
          <p:nvPr/>
        </p:nvCxnSpPr>
        <p:spPr>
          <a:xfrm>
            <a:off x="4599473" y="20438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98616C-0069-6D47-B1C2-7A43DB8E5A1A}"/>
              </a:ext>
            </a:extLst>
          </p:cNvPr>
          <p:cNvCxnSpPr/>
          <p:nvPr/>
        </p:nvCxnSpPr>
        <p:spPr>
          <a:xfrm>
            <a:off x="4599473" y="213620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D930DB-EA28-6947-90A6-64D41D8EF689}"/>
              </a:ext>
            </a:extLst>
          </p:cNvPr>
          <p:cNvCxnSpPr/>
          <p:nvPr/>
        </p:nvCxnSpPr>
        <p:spPr>
          <a:xfrm>
            <a:off x="4599473" y="221933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A9B633-DE3D-094C-A06D-47922FD612D9}"/>
              </a:ext>
            </a:extLst>
          </p:cNvPr>
          <p:cNvCxnSpPr/>
          <p:nvPr/>
        </p:nvCxnSpPr>
        <p:spPr>
          <a:xfrm>
            <a:off x="4599473" y="16098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929349-AB78-3A49-AF84-CEB0F2942E19}"/>
              </a:ext>
            </a:extLst>
          </p:cNvPr>
          <p:cNvCxnSpPr/>
          <p:nvPr/>
        </p:nvCxnSpPr>
        <p:spPr>
          <a:xfrm>
            <a:off x="4599473" y="169300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DD01D-D59B-C94F-994D-493D73E5B506}"/>
              </a:ext>
            </a:extLst>
          </p:cNvPr>
          <p:cNvCxnSpPr/>
          <p:nvPr/>
        </p:nvCxnSpPr>
        <p:spPr>
          <a:xfrm>
            <a:off x="4599473" y="178536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A0DB8-BB14-6B40-A86D-63590C2E67C2}"/>
              </a:ext>
            </a:extLst>
          </p:cNvPr>
          <p:cNvCxnSpPr/>
          <p:nvPr/>
        </p:nvCxnSpPr>
        <p:spPr>
          <a:xfrm>
            <a:off x="4599473" y="18684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ED58C4-0F36-444A-9511-9F792E14D66E}"/>
              </a:ext>
            </a:extLst>
          </p:cNvPr>
          <p:cNvCxnSpPr/>
          <p:nvPr/>
        </p:nvCxnSpPr>
        <p:spPr>
          <a:xfrm>
            <a:off x="4599473" y="12692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9B882-6F67-0841-AF87-C382018A7755}"/>
              </a:ext>
            </a:extLst>
          </p:cNvPr>
          <p:cNvCxnSpPr/>
          <p:nvPr/>
        </p:nvCxnSpPr>
        <p:spPr>
          <a:xfrm>
            <a:off x="4599473" y="135234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CF1EC-196B-9A49-AF17-AE304F9C7645}"/>
              </a:ext>
            </a:extLst>
          </p:cNvPr>
          <p:cNvCxnSpPr/>
          <p:nvPr/>
        </p:nvCxnSpPr>
        <p:spPr>
          <a:xfrm>
            <a:off x="4599473" y="14447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28D34-084A-7541-8025-BC44316F7835}"/>
              </a:ext>
            </a:extLst>
          </p:cNvPr>
          <p:cNvCxnSpPr/>
          <p:nvPr/>
        </p:nvCxnSpPr>
        <p:spPr>
          <a:xfrm>
            <a:off x="4599473" y="15278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777493-D89B-8444-850B-F929AA4469A5}"/>
              </a:ext>
            </a:extLst>
          </p:cNvPr>
          <p:cNvCxnSpPr/>
          <p:nvPr/>
        </p:nvCxnSpPr>
        <p:spPr>
          <a:xfrm>
            <a:off x="5762100" y="55197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208F91-0556-E547-BBEE-90BF20EC02AB}"/>
              </a:ext>
            </a:extLst>
          </p:cNvPr>
          <p:cNvCxnSpPr/>
          <p:nvPr/>
        </p:nvCxnSpPr>
        <p:spPr>
          <a:xfrm>
            <a:off x="5762100" y="560283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23E7E2-BAC8-AF40-835F-FC0B9D8E5A11}"/>
              </a:ext>
            </a:extLst>
          </p:cNvPr>
          <p:cNvCxnSpPr/>
          <p:nvPr/>
        </p:nvCxnSpPr>
        <p:spPr>
          <a:xfrm>
            <a:off x="5762100" y="569519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60DEB1-633C-7249-BEFA-F24599578C4B}"/>
              </a:ext>
            </a:extLst>
          </p:cNvPr>
          <p:cNvCxnSpPr/>
          <p:nvPr/>
        </p:nvCxnSpPr>
        <p:spPr>
          <a:xfrm>
            <a:off x="5762100" y="57783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1AACF3-6F12-6340-B0A2-F91076F8B193}"/>
              </a:ext>
            </a:extLst>
          </p:cNvPr>
          <p:cNvCxnSpPr/>
          <p:nvPr/>
        </p:nvCxnSpPr>
        <p:spPr>
          <a:xfrm>
            <a:off x="5762100" y="517904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18EEB2-5BB9-CC42-96E2-08D72AF1761F}"/>
              </a:ext>
            </a:extLst>
          </p:cNvPr>
          <p:cNvCxnSpPr/>
          <p:nvPr/>
        </p:nvCxnSpPr>
        <p:spPr>
          <a:xfrm>
            <a:off x="5762100" y="52621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3F59E8-1080-3D45-BBF5-AEC3B7167854}"/>
              </a:ext>
            </a:extLst>
          </p:cNvPr>
          <p:cNvCxnSpPr/>
          <p:nvPr/>
        </p:nvCxnSpPr>
        <p:spPr>
          <a:xfrm>
            <a:off x="5762100" y="53545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00FE1D-2719-BE43-929A-C53CA50BB87F}"/>
              </a:ext>
            </a:extLst>
          </p:cNvPr>
          <p:cNvCxnSpPr/>
          <p:nvPr/>
        </p:nvCxnSpPr>
        <p:spPr>
          <a:xfrm>
            <a:off x="5762100" y="54376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BCB94-CCA3-1B4F-A909-EDE920FB3263}"/>
              </a:ext>
            </a:extLst>
          </p:cNvPr>
          <p:cNvCxnSpPr/>
          <p:nvPr/>
        </p:nvCxnSpPr>
        <p:spPr>
          <a:xfrm>
            <a:off x="5762100" y="482942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17D73-E6F9-6F48-998F-C96FC5D495A7}"/>
              </a:ext>
            </a:extLst>
          </p:cNvPr>
          <p:cNvCxnSpPr/>
          <p:nvPr/>
        </p:nvCxnSpPr>
        <p:spPr>
          <a:xfrm>
            <a:off x="5762100" y="491255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3AF74E-4060-2C41-866D-C6CB777976C1}"/>
              </a:ext>
            </a:extLst>
          </p:cNvPr>
          <p:cNvCxnSpPr/>
          <p:nvPr/>
        </p:nvCxnSpPr>
        <p:spPr>
          <a:xfrm>
            <a:off x="5762100" y="500491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692235-E2DA-7C4A-825B-464ECE285B1A}"/>
              </a:ext>
            </a:extLst>
          </p:cNvPr>
          <p:cNvCxnSpPr/>
          <p:nvPr/>
        </p:nvCxnSpPr>
        <p:spPr>
          <a:xfrm>
            <a:off x="5762100" y="508804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D5D393-B340-E848-AC1A-E03610602DB8}"/>
              </a:ext>
            </a:extLst>
          </p:cNvPr>
          <p:cNvCxnSpPr/>
          <p:nvPr/>
        </p:nvCxnSpPr>
        <p:spPr>
          <a:xfrm>
            <a:off x="5762100" y="448876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90E0AB-7F92-DC41-888F-8D4D880FA9C9}"/>
              </a:ext>
            </a:extLst>
          </p:cNvPr>
          <p:cNvCxnSpPr/>
          <p:nvPr/>
        </p:nvCxnSpPr>
        <p:spPr>
          <a:xfrm>
            <a:off x="5762100" y="457189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28DB9AF-3E87-E84E-8FB6-40854696047A}"/>
              </a:ext>
            </a:extLst>
          </p:cNvPr>
          <p:cNvCxnSpPr/>
          <p:nvPr/>
        </p:nvCxnSpPr>
        <p:spPr>
          <a:xfrm>
            <a:off x="5762100" y="466425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CBBD54-F2D1-B345-9051-7790D8E418E8}"/>
              </a:ext>
            </a:extLst>
          </p:cNvPr>
          <p:cNvCxnSpPr/>
          <p:nvPr/>
        </p:nvCxnSpPr>
        <p:spPr>
          <a:xfrm>
            <a:off x="5762100" y="474738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D5991F-346E-EB43-AB6F-C19E171CF50E}"/>
              </a:ext>
            </a:extLst>
          </p:cNvPr>
          <p:cNvCxnSpPr/>
          <p:nvPr/>
        </p:nvCxnSpPr>
        <p:spPr>
          <a:xfrm>
            <a:off x="5762100" y="41379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E61DD-DFB2-C042-AE13-0D8F97A01822}"/>
              </a:ext>
            </a:extLst>
          </p:cNvPr>
          <p:cNvCxnSpPr/>
          <p:nvPr/>
        </p:nvCxnSpPr>
        <p:spPr>
          <a:xfrm>
            <a:off x="5762100" y="422105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313CDF-D210-F747-A43A-17C841DB6C33}"/>
              </a:ext>
            </a:extLst>
          </p:cNvPr>
          <p:cNvCxnSpPr/>
          <p:nvPr/>
        </p:nvCxnSpPr>
        <p:spPr>
          <a:xfrm>
            <a:off x="5762100" y="4313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BDA8D1E-DBD0-1642-8446-2DAD758B3B8C}"/>
              </a:ext>
            </a:extLst>
          </p:cNvPr>
          <p:cNvCxnSpPr/>
          <p:nvPr/>
        </p:nvCxnSpPr>
        <p:spPr>
          <a:xfrm>
            <a:off x="5762100" y="439654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CC2DC-2BD2-3348-B66F-DCA167763616}"/>
              </a:ext>
            </a:extLst>
          </p:cNvPr>
          <p:cNvCxnSpPr/>
          <p:nvPr/>
        </p:nvCxnSpPr>
        <p:spPr>
          <a:xfrm>
            <a:off x="5762100" y="388039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978056-2902-F14E-96B3-F26AB7A04F2D}"/>
              </a:ext>
            </a:extLst>
          </p:cNvPr>
          <p:cNvCxnSpPr/>
          <p:nvPr/>
        </p:nvCxnSpPr>
        <p:spPr>
          <a:xfrm>
            <a:off x="5762100" y="39727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C5AEE-4851-2440-93A8-9DE239615254}"/>
              </a:ext>
            </a:extLst>
          </p:cNvPr>
          <p:cNvCxnSpPr/>
          <p:nvPr/>
        </p:nvCxnSpPr>
        <p:spPr>
          <a:xfrm>
            <a:off x="5762100" y="405588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AEA00221-7C3C-174B-AFD7-AA029D2A9B97}"/>
              </a:ext>
            </a:extLst>
          </p:cNvPr>
          <p:cNvSpPr/>
          <p:nvPr/>
        </p:nvSpPr>
        <p:spPr>
          <a:xfrm>
            <a:off x="5602941" y="1269217"/>
            <a:ext cx="694868" cy="198105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2077-7381-6346-925F-420829C7BF2D}"/>
              </a:ext>
            </a:extLst>
          </p:cNvPr>
          <p:cNvSpPr txBox="1"/>
          <p:nvPr/>
        </p:nvSpPr>
        <p:spPr>
          <a:xfrm>
            <a:off x="6375290" y="2061688"/>
            <a:ext cx="33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if these are all from PCR?</a:t>
            </a:r>
          </a:p>
        </p:txBody>
      </p:sp>
    </p:spTree>
    <p:extLst>
      <p:ext uri="{BB962C8B-B14F-4D97-AF65-F5344CB8AC3E}">
        <p14:creationId xmlns:p14="http://schemas.microsoft.com/office/powerpoint/2010/main" val="2082516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AEA00221-7C3C-174B-AFD7-AA029D2A9B97}"/>
              </a:ext>
            </a:extLst>
          </p:cNvPr>
          <p:cNvSpPr/>
          <p:nvPr/>
        </p:nvSpPr>
        <p:spPr>
          <a:xfrm>
            <a:off x="5602941" y="1269217"/>
            <a:ext cx="694868" cy="198105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2077-7381-6346-925F-420829C7BF2D}"/>
              </a:ext>
            </a:extLst>
          </p:cNvPr>
          <p:cNvSpPr txBox="1"/>
          <p:nvPr/>
        </p:nvSpPr>
        <p:spPr>
          <a:xfrm>
            <a:off x="6375290" y="2061688"/>
            <a:ext cx="330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if these are all from PCR?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Effective coverage is 1!</a:t>
            </a:r>
          </a:p>
        </p:txBody>
      </p:sp>
    </p:spTree>
    <p:extLst>
      <p:ext uri="{BB962C8B-B14F-4D97-AF65-F5344CB8AC3E}">
        <p14:creationId xmlns:p14="http://schemas.microsoft.com/office/powerpoint/2010/main" val="2245493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9434F7-8057-C34D-A31C-16F79610806F}"/>
              </a:ext>
            </a:extLst>
          </p:cNvPr>
          <p:cNvCxnSpPr/>
          <p:nvPr/>
        </p:nvCxnSpPr>
        <p:spPr>
          <a:xfrm>
            <a:off x="4463814" y="316714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F00965-C0E0-4349-A41F-382B0576F19B}"/>
              </a:ext>
            </a:extLst>
          </p:cNvPr>
          <p:cNvCxnSpPr/>
          <p:nvPr/>
        </p:nvCxnSpPr>
        <p:spPr>
          <a:xfrm>
            <a:off x="4462313" y="325027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AAECEF0-74D4-5448-9657-8E52FA29ECE3}"/>
              </a:ext>
            </a:extLst>
          </p:cNvPr>
          <p:cNvCxnSpPr/>
          <p:nvPr/>
        </p:nvCxnSpPr>
        <p:spPr>
          <a:xfrm>
            <a:off x="4599473" y="30083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36AE29D-C645-CA4D-A665-3D780CABEFC0}"/>
              </a:ext>
            </a:extLst>
          </p:cNvPr>
          <p:cNvCxnSpPr/>
          <p:nvPr/>
        </p:nvCxnSpPr>
        <p:spPr>
          <a:xfrm>
            <a:off x="4599473" y="30915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D0D0F4-A7D7-8544-BB9E-81644DE8093C}"/>
              </a:ext>
            </a:extLst>
          </p:cNvPr>
          <p:cNvCxnSpPr/>
          <p:nvPr/>
        </p:nvCxnSpPr>
        <p:spPr>
          <a:xfrm>
            <a:off x="4463814" y="300839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A893469-49B5-E846-864D-A7C7C91A9BD5}"/>
              </a:ext>
            </a:extLst>
          </p:cNvPr>
          <p:cNvCxnSpPr/>
          <p:nvPr/>
        </p:nvCxnSpPr>
        <p:spPr>
          <a:xfrm>
            <a:off x="4462313" y="309152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72A1B4C-86DD-144D-97D4-87BDBCFBB9D1}"/>
              </a:ext>
            </a:extLst>
          </p:cNvPr>
          <p:cNvCxnSpPr/>
          <p:nvPr/>
        </p:nvCxnSpPr>
        <p:spPr>
          <a:xfrm>
            <a:off x="4599473" y="28496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DB1E68-358D-F941-809B-2F7495AC83A3}"/>
              </a:ext>
            </a:extLst>
          </p:cNvPr>
          <p:cNvCxnSpPr/>
          <p:nvPr/>
        </p:nvCxnSpPr>
        <p:spPr>
          <a:xfrm>
            <a:off x="4599473" y="29327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4C38C9-84D0-3643-801F-CB1D811BFF3F}"/>
              </a:ext>
            </a:extLst>
          </p:cNvPr>
          <p:cNvCxnSpPr/>
          <p:nvPr/>
        </p:nvCxnSpPr>
        <p:spPr>
          <a:xfrm>
            <a:off x="4463814" y="284964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78FFFCD-6A49-AB40-B08B-46E03B4DA955}"/>
              </a:ext>
            </a:extLst>
          </p:cNvPr>
          <p:cNvCxnSpPr/>
          <p:nvPr/>
        </p:nvCxnSpPr>
        <p:spPr>
          <a:xfrm>
            <a:off x="4462313" y="293277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B54E4-76D5-D144-A980-B67AA9F3B3CC}"/>
              </a:ext>
            </a:extLst>
          </p:cNvPr>
          <p:cNvCxnSpPr/>
          <p:nvPr/>
        </p:nvCxnSpPr>
        <p:spPr>
          <a:xfrm>
            <a:off x="4599473" y="26908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0EA8C4D-1C7B-8C43-884A-1274410E4F9B}"/>
              </a:ext>
            </a:extLst>
          </p:cNvPr>
          <p:cNvCxnSpPr/>
          <p:nvPr/>
        </p:nvCxnSpPr>
        <p:spPr>
          <a:xfrm>
            <a:off x="4599473" y="27740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A428BAA-B68D-A449-9691-8EEAEDB92E6F}"/>
              </a:ext>
            </a:extLst>
          </p:cNvPr>
          <p:cNvCxnSpPr/>
          <p:nvPr/>
        </p:nvCxnSpPr>
        <p:spPr>
          <a:xfrm>
            <a:off x="4463814" y="269089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590E4BE-327E-3B40-9379-8C851C51F8EA}"/>
              </a:ext>
            </a:extLst>
          </p:cNvPr>
          <p:cNvCxnSpPr/>
          <p:nvPr/>
        </p:nvCxnSpPr>
        <p:spPr>
          <a:xfrm>
            <a:off x="4462313" y="277402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686E8A3-F4F3-0A40-9F85-897DBCA956AD}"/>
              </a:ext>
            </a:extLst>
          </p:cNvPr>
          <p:cNvCxnSpPr/>
          <p:nvPr/>
        </p:nvCxnSpPr>
        <p:spPr>
          <a:xfrm>
            <a:off x="4599473" y="252897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4173B0-62CE-754B-9D2E-219F0DD2A0B3}"/>
              </a:ext>
            </a:extLst>
          </p:cNvPr>
          <p:cNvCxnSpPr/>
          <p:nvPr/>
        </p:nvCxnSpPr>
        <p:spPr>
          <a:xfrm>
            <a:off x="4599473" y="2612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A55CFAD-B76B-6340-A15B-E58EA674A535}"/>
              </a:ext>
            </a:extLst>
          </p:cNvPr>
          <p:cNvCxnSpPr/>
          <p:nvPr/>
        </p:nvCxnSpPr>
        <p:spPr>
          <a:xfrm>
            <a:off x="4463814" y="252897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94F0285-6C6A-6F4A-A6E8-9055FCA33BC5}"/>
              </a:ext>
            </a:extLst>
          </p:cNvPr>
          <p:cNvCxnSpPr/>
          <p:nvPr/>
        </p:nvCxnSpPr>
        <p:spPr>
          <a:xfrm>
            <a:off x="4462313" y="261210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27B1B4-CA59-3642-9AF7-D59D73B88291}"/>
              </a:ext>
            </a:extLst>
          </p:cNvPr>
          <p:cNvCxnSpPr/>
          <p:nvPr/>
        </p:nvCxnSpPr>
        <p:spPr>
          <a:xfrm>
            <a:off x="4599473" y="23702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2DBAAC-BAF4-524F-9BEA-7BC8A948B250}"/>
              </a:ext>
            </a:extLst>
          </p:cNvPr>
          <p:cNvCxnSpPr/>
          <p:nvPr/>
        </p:nvCxnSpPr>
        <p:spPr>
          <a:xfrm>
            <a:off x="4599473" y="24533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BD3EF03-E5E4-2B4B-9DDD-29F0C2688FC7}"/>
              </a:ext>
            </a:extLst>
          </p:cNvPr>
          <p:cNvCxnSpPr/>
          <p:nvPr/>
        </p:nvCxnSpPr>
        <p:spPr>
          <a:xfrm>
            <a:off x="4463814" y="237022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A5BE2BD-EDC6-1D49-9426-A72A595C6657}"/>
              </a:ext>
            </a:extLst>
          </p:cNvPr>
          <p:cNvCxnSpPr/>
          <p:nvPr/>
        </p:nvCxnSpPr>
        <p:spPr>
          <a:xfrm>
            <a:off x="4462313" y="245335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0ADFA8-1010-3C41-A163-1B662162CA82}"/>
              </a:ext>
            </a:extLst>
          </p:cNvPr>
          <p:cNvCxnSpPr/>
          <p:nvPr/>
        </p:nvCxnSpPr>
        <p:spPr>
          <a:xfrm>
            <a:off x="4599473" y="221147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BACD305-F3B9-F94A-A226-F748BDD2BF97}"/>
              </a:ext>
            </a:extLst>
          </p:cNvPr>
          <p:cNvCxnSpPr/>
          <p:nvPr/>
        </p:nvCxnSpPr>
        <p:spPr>
          <a:xfrm>
            <a:off x="4599473" y="22946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7593370-4E3D-264B-85C3-47CD4CBAF541}"/>
              </a:ext>
            </a:extLst>
          </p:cNvPr>
          <p:cNvCxnSpPr/>
          <p:nvPr/>
        </p:nvCxnSpPr>
        <p:spPr>
          <a:xfrm>
            <a:off x="4463814" y="221147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981F36-C4AD-1D4E-9E46-305CAD0D05C7}"/>
              </a:ext>
            </a:extLst>
          </p:cNvPr>
          <p:cNvCxnSpPr/>
          <p:nvPr/>
        </p:nvCxnSpPr>
        <p:spPr>
          <a:xfrm>
            <a:off x="4462313" y="229460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70FEC9-0705-0645-8E10-59DD08A4EA4D}"/>
              </a:ext>
            </a:extLst>
          </p:cNvPr>
          <p:cNvCxnSpPr/>
          <p:nvPr/>
        </p:nvCxnSpPr>
        <p:spPr>
          <a:xfrm>
            <a:off x="4599473" y="2052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1A050C9-5BA2-8947-9591-F3C9AF10EFBE}"/>
              </a:ext>
            </a:extLst>
          </p:cNvPr>
          <p:cNvCxnSpPr/>
          <p:nvPr/>
        </p:nvCxnSpPr>
        <p:spPr>
          <a:xfrm>
            <a:off x="4599473" y="21358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2D8211-55A0-2E45-8E5C-847B63F4CD61}"/>
              </a:ext>
            </a:extLst>
          </p:cNvPr>
          <p:cNvCxnSpPr/>
          <p:nvPr/>
        </p:nvCxnSpPr>
        <p:spPr>
          <a:xfrm>
            <a:off x="4463814" y="205272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EC74B9A-5C75-5D4A-9295-7342F2DEA3F4}"/>
              </a:ext>
            </a:extLst>
          </p:cNvPr>
          <p:cNvCxnSpPr/>
          <p:nvPr/>
        </p:nvCxnSpPr>
        <p:spPr>
          <a:xfrm>
            <a:off x="4462313" y="213585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7775E27-B098-6041-B677-26D076AC59F7}"/>
              </a:ext>
            </a:extLst>
          </p:cNvPr>
          <p:cNvCxnSpPr/>
          <p:nvPr/>
        </p:nvCxnSpPr>
        <p:spPr>
          <a:xfrm>
            <a:off x="4599473" y="18907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CA1A263-B3B6-6746-81F6-F4DC0DCFD6DC}"/>
              </a:ext>
            </a:extLst>
          </p:cNvPr>
          <p:cNvCxnSpPr/>
          <p:nvPr/>
        </p:nvCxnSpPr>
        <p:spPr>
          <a:xfrm>
            <a:off x="4599473" y="19739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0E66EB2-9273-9441-B649-5102574F6BB5}"/>
              </a:ext>
            </a:extLst>
          </p:cNvPr>
          <p:cNvCxnSpPr/>
          <p:nvPr/>
        </p:nvCxnSpPr>
        <p:spPr>
          <a:xfrm>
            <a:off x="4463814" y="189079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84B761A-FFF5-4C4C-863A-BC2EFAC60BA6}"/>
              </a:ext>
            </a:extLst>
          </p:cNvPr>
          <p:cNvCxnSpPr/>
          <p:nvPr/>
        </p:nvCxnSpPr>
        <p:spPr>
          <a:xfrm>
            <a:off x="4462313" y="197392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A374BD-87E3-F74C-964B-45C9083DEB73}"/>
              </a:ext>
            </a:extLst>
          </p:cNvPr>
          <p:cNvCxnSpPr/>
          <p:nvPr/>
        </p:nvCxnSpPr>
        <p:spPr>
          <a:xfrm>
            <a:off x="4599473" y="17320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68772AF-51CC-9A43-8FD0-70536F2B27E4}"/>
              </a:ext>
            </a:extLst>
          </p:cNvPr>
          <p:cNvCxnSpPr/>
          <p:nvPr/>
        </p:nvCxnSpPr>
        <p:spPr>
          <a:xfrm>
            <a:off x="4599473" y="18151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4D93D14-135C-A842-839F-4373BD46DF35}"/>
              </a:ext>
            </a:extLst>
          </p:cNvPr>
          <p:cNvCxnSpPr/>
          <p:nvPr/>
        </p:nvCxnSpPr>
        <p:spPr>
          <a:xfrm>
            <a:off x="4463814" y="173204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5DEAF40-8C39-6845-A488-1CDFCDC845E9}"/>
              </a:ext>
            </a:extLst>
          </p:cNvPr>
          <p:cNvCxnSpPr/>
          <p:nvPr/>
        </p:nvCxnSpPr>
        <p:spPr>
          <a:xfrm>
            <a:off x="4462313" y="181517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E5CCC5A-A7A8-6347-9111-B63367888360}"/>
              </a:ext>
            </a:extLst>
          </p:cNvPr>
          <p:cNvCxnSpPr/>
          <p:nvPr/>
        </p:nvCxnSpPr>
        <p:spPr>
          <a:xfrm>
            <a:off x="4599473" y="15732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F0EB73A-A0D7-A940-9CB3-72A4AD87058F}"/>
              </a:ext>
            </a:extLst>
          </p:cNvPr>
          <p:cNvCxnSpPr/>
          <p:nvPr/>
        </p:nvCxnSpPr>
        <p:spPr>
          <a:xfrm>
            <a:off x="4599473" y="16564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D952938-4493-3449-AFFD-D7855743ABF7}"/>
              </a:ext>
            </a:extLst>
          </p:cNvPr>
          <p:cNvCxnSpPr/>
          <p:nvPr/>
        </p:nvCxnSpPr>
        <p:spPr>
          <a:xfrm>
            <a:off x="4463814" y="157329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1338474-0CD2-F840-8BC8-0C6E91527D33}"/>
              </a:ext>
            </a:extLst>
          </p:cNvPr>
          <p:cNvCxnSpPr/>
          <p:nvPr/>
        </p:nvCxnSpPr>
        <p:spPr>
          <a:xfrm>
            <a:off x="4462313" y="165642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ADF9CB5-6F0A-754D-85F0-DACAFD97CEEE}"/>
              </a:ext>
            </a:extLst>
          </p:cNvPr>
          <p:cNvCxnSpPr/>
          <p:nvPr/>
        </p:nvCxnSpPr>
        <p:spPr>
          <a:xfrm>
            <a:off x="4599473" y="14145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49AA5A7-610F-2140-ACFF-FD54E5F3A698}"/>
              </a:ext>
            </a:extLst>
          </p:cNvPr>
          <p:cNvCxnSpPr/>
          <p:nvPr/>
        </p:nvCxnSpPr>
        <p:spPr>
          <a:xfrm>
            <a:off x="4599473" y="14976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2B6C13C-2F93-624E-A368-6B9912F2C13A}"/>
              </a:ext>
            </a:extLst>
          </p:cNvPr>
          <p:cNvCxnSpPr/>
          <p:nvPr/>
        </p:nvCxnSpPr>
        <p:spPr>
          <a:xfrm>
            <a:off x="4463814" y="141454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2F9A40-50F6-B349-BB75-A442B32F3ADD}"/>
              </a:ext>
            </a:extLst>
          </p:cNvPr>
          <p:cNvCxnSpPr/>
          <p:nvPr/>
        </p:nvCxnSpPr>
        <p:spPr>
          <a:xfrm>
            <a:off x="4462313" y="149767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1CD6FD4-3564-274A-A845-BDA4152954A0}"/>
              </a:ext>
            </a:extLst>
          </p:cNvPr>
          <p:cNvCxnSpPr/>
          <p:nvPr/>
        </p:nvCxnSpPr>
        <p:spPr>
          <a:xfrm rot="10800000">
            <a:off x="5465382" y="39166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FA9C05-D805-CA4A-A5BF-56ABDAA23124}"/>
              </a:ext>
            </a:extLst>
          </p:cNvPr>
          <p:cNvCxnSpPr/>
          <p:nvPr/>
        </p:nvCxnSpPr>
        <p:spPr>
          <a:xfrm rot="10800000">
            <a:off x="5465382" y="38335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B2BCB5-BFD2-A940-A4D9-8A6E613050AC}"/>
              </a:ext>
            </a:extLst>
          </p:cNvPr>
          <p:cNvCxnSpPr/>
          <p:nvPr/>
        </p:nvCxnSpPr>
        <p:spPr>
          <a:xfrm rot="10800000">
            <a:off x="6329790" y="391667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38B000-CC4A-F341-AB5F-5A5DD80818E4}"/>
              </a:ext>
            </a:extLst>
          </p:cNvPr>
          <p:cNvCxnSpPr/>
          <p:nvPr/>
        </p:nvCxnSpPr>
        <p:spPr>
          <a:xfrm rot="10800000">
            <a:off x="6331291" y="383354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A28CC3E-38B2-3F41-AA3C-0E7DDCC23110}"/>
              </a:ext>
            </a:extLst>
          </p:cNvPr>
          <p:cNvCxnSpPr/>
          <p:nvPr/>
        </p:nvCxnSpPr>
        <p:spPr>
          <a:xfrm rot="10800000">
            <a:off x="5465382" y="40754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7F09A1-EA5E-FC4A-8CC6-25D841683D48}"/>
              </a:ext>
            </a:extLst>
          </p:cNvPr>
          <p:cNvCxnSpPr/>
          <p:nvPr/>
        </p:nvCxnSpPr>
        <p:spPr>
          <a:xfrm rot="10800000">
            <a:off x="5465382" y="39922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F82ED5F-A749-D34F-803A-309C973C79A9}"/>
              </a:ext>
            </a:extLst>
          </p:cNvPr>
          <p:cNvCxnSpPr/>
          <p:nvPr/>
        </p:nvCxnSpPr>
        <p:spPr>
          <a:xfrm rot="10800000">
            <a:off x="6329790" y="407542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C399B97-DD57-B44A-B94E-891C37EFE988}"/>
              </a:ext>
            </a:extLst>
          </p:cNvPr>
          <p:cNvCxnSpPr/>
          <p:nvPr/>
        </p:nvCxnSpPr>
        <p:spPr>
          <a:xfrm rot="10800000">
            <a:off x="6331291" y="399229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967053-063A-5649-8DA4-FDE188F7D744}"/>
              </a:ext>
            </a:extLst>
          </p:cNvPr>
          <p:cNvCxnSpPr/>
          <p:nvPr/>
        </p:nvCxnSpPr>
        <p:spPr>
          <a:xfrm rot="10800000">
            <a:off x="5465382" y="42341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E58675-906F-494D-97FC-488B50A06778}"/>
              </a:ext>
            </a:extLst>
          </p:cNvPr>
          <p:cNvCxnSpPr/>
          <p:nvPr/>
        </p:nvCxnSpPr>
        <p:spPr>
          <a:xfrm rot="10800000">
            <a:off x="5465382" y="41510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0F13750-09FF-6B4A-9283-6D76A0B69E6E}"/>
              </a:ext>
            </a:extLst>
          </p:cNvPr>
          <p:cNvCxnSpPr/>
          <p:nvPr/>
        </p:nvCxnSpPr>
        <p:spPr>
          <a:xfrm rot="10800000">
            <a:off x="6329790" y="423417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855D7AC-3632-5E4A-AAF6-9FB47DE80D02}"/>
              </a:ext>
            </a:extLst>
          </p:cNvPr>
          <p:cNvCxnSpPr/>
          <p:nvPr/>
        </p:nvCxnSpPr>
        <p:spPr>
          <a:xfrm rot="10800000">
            <a:off x="6331291" y="415104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AE401C-92B0-4C42-9088-90FDF1B73FC7}"/>
              </a:ext>
            </a:extLst>
          </p:cNvPr>
          <p:cNvCxnSpPr/>
          <p:nvPr/>
        </p:nvCxnSpPr>
        <p:spPr>
          <a:xfrm rot="10800000">
            <a:off x="5465382" y="43929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78EC6AE-0D9F-D740-9EB4-32BD7253937D}"/>
              </a:ext>
            </a:extLst>
          </p:cNvPr>
          <p:cNvCxnSpPr/>
          <p:nvPr/>
        </p:nvCxnSpPr>
        <p:spPr>
          <a:xfrm rot="10800000">
            <a:off x="5465382" y="43097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7A10E7-471E-B44A-A630-BD82B0455C10}"/>
              </a:ext>
            </a:extLst>
          </p:cNvPr>
          <p:cNvCxnSpPr/>
          <p:nvPr/>
        </p:nvCxnSpPr>
        <p:spPr>
          <a:xfrm rot="10800000">
            <a:off x="6329790" y="439292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4614B3E-6F08-CA4D-ADE2-20BDFB9DFA59}"/>
              </a:ext>
            </a:extLst>
          </p:cNvPr>
          <p:cNvCxnSpPr/>
          <p:nvPr/>
        </p:nvCxnSpPr>
        <p:spPr>
          <a:xfrm rot="10800000">
            <a:off x="6331291" y="430979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F30DD4B-0903-6E4C-B196-C45BC9265A3C}"/>
              </a:ext>
            </a:extLst>
          </p:cNvPr>
          <p:cNvCxnSpPr/>
          <p:nvPr/>
        </p:nvCxnSpPr>
        <p:spPr>
          <a:xfrm rot="10800000">
            <a:off x="5465382" y="45548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073D82-6DD6-5C45-9FCE-484B291E59CE}"/>
              </a:ext>
            </a:extLst>
          </p:cNvPr>
          <p:cNvCxnSpPr/>
          <p:nvPr/>
        </p:nvCxnSpPr>
        <p:spPr>
          <a:xfrm rot="10800000">
            <a:off x="5465382" y="44717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E93B9A9-65C6-B24B-935F-556028DF1E47}"/>
              </a:ext>
            </a:extLst>
          </p:cNvPr>
          <p:cNvCxnSpPr/>
          <p:nvPr/>
        </p:nvCxnSpPr>
        <p:spPr>
          <a:xfrm rot="10800000">
            <a:off x="6329790" y="455485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88CEC7A-649A-D24B-87E9-37BDCBE9220E}"/>
              </a:ext>
            </a:extLst>
          </p:cNvPr>
          <p:cNvCxnSpPr/>
          <p:nvPr/>
        </p:nvCxnSpPr>
        <p:spPr>
          <a:xfrm rot="10800000">
            <a:off x="6331291" y="447172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E93BCC0-8B8E-9246-AB9B-1932C3E49132}"/>
              </a:ext>
            </a:extLst>
          </p:cNvPr>
          <p:cNvCxnSpPr/>
          <p:nvPr/>
        </p:nvCxnSpPr>
        <p:spPr>
          <a:xfrm rot="10800000">
            <a:off x="5465382" y="471360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0D302D4-5700-5D40-BB8F-D7958E6DD83D}"/>
              </a:ext>
            </a:extLst>
          </p:cNvPr>
          <p:cNvCxnSpPr/>
          <p:nvPr/>
        </p:nvCxnSpPr>
        <p:spPr>
          <a:xfrm rot="10800000">
            <a:off x="5465382" y="46304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B6A461E-8C27-A540-89AE-1EC24328845D}"/>
              </a:ext>
            </a:extLst>
          </p:cNvPr>
          <p:cNvCxnSpPr/>
          <p:nvPr/>
        </p:nvCxnSpPr>
        <p:spPr>
          <a:xfrm rot="10800000">
            <a:off x="6329790" y="471360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FE73EBA-19C5-A444-9AEF-23EB890CFBB3}"/>
              </a:ext>
            </a:extLst>
          </p:cNvPr>
          <p:cNvCxnSpPr/>
          <p:nvPr/>
        </p:nvCxnSpPr>
        <p:spPr>
          <a:xfrm rot="10800000">
            <a:off x="6331291" y="463047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F20BD4E-077E-A841-9A43-8E75E865B611}"/>
              </a:ext>
            </a:extLst>
          </p:cNvPr>
          <p:cNvCxnSpPr/>
          <p:nvPr/>
        </p:nvCxnSpPr>
        <p:spPr>
          <a:xfrm rot="10800000">
            <a:off x="5465382" y="48723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C2F45DB-1E11-394F-934E-BFA8E9736D56}"/>
              </a:ext>
            </a:extLst>
          </p:cNvPr>
          <p:cNvCxnSpPr/>
          <p:nvPr/>
        </p:nvCxnSpPr>
        <p:spPr>
          <a:xfrm rot="10800000">
            <a:off x="5465382" y="47892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957DD49-3788-D843-B887-EC1B1F49D442}"/>
              </a:ext>
            </a:extLst>
          </p:cNvPr>
          <p:cNvCxnSpPr/>
          <p:nvPr/>
        </p:nvCxnSpPr>
        <p:spPr>
          <a:xfrm rot="10800000">
            <a:off x="6329790" y="487235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572FFD7-74C1-D04B-850C-1CC68FCF647E}"/>
              </a:ext>
            </a:extLst>
          </p:cNvPr>
          <p:cNvCxnSpPr/>
          <p:nvPr/>
        </p:nvCxnSpPr>
        <p:spPr>
          <a:xfrm rot="10800000">
            <a:off x="6331291" y="478922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AB4CD3B-B643-814F-BD9C-C9DFFDEA4F0F}"/>
              </a:ext>
            </a:extLst>
          </p:cNvPr>
          <p:cNvCxnSpPr/>
          <p:nvPr/>
        </p:nvCxnSpPr>
        <p:spPr>
          <a:xfrm rot="10800000">
            <a:off x="5465382" y="503110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2C7982B-A4D0-494E-A97A-F29CA14856C5}"/>
              </a:ext>
            </a:extLst>
          </p:cNvPr>
          <p:cNvCxnSpPr/>
          <p:nvPr/>
        </p:nvCxnSpPr>
        <p:spPr>
          <a:xfrm rot="10800000">
            <a:off x="5465382" y="49479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DBDB53-BB13-EA49-BD34-34696FAA568A}"/>
              </a:ext>
            </a:extLst>
          </p:cNvPr>
          <p:cNvCxnSpPr/>
          <p:nvPr/>
        </p:nvCxnSpPr>
        <p:spPr>
          <a:xfrm rot="10800000">
            <a:off x="6329790" y="503110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767D33-C25A-1141-8A6D-39B52B01B277}"/>
              </a:ext>
            </a:extLst>
          </p:cNvPr>
          <p:cNvCxnSpPr/>
          <p:nvPr/>
        </p:nvCxnSpPr>
        <p:spPr>
          <a:xfrm rot="10800000">
            <a:off x="6331291" y="494797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E94BD4C-E1C3-4448-878F-8D24C57A94FC}"/>
              </a:ext>
            </a:extLst>
          </p:cNvPr>
          <p:cNvCxnSpPr/>
          <p:nvPr/>
        </p:nvCxnSpPr>
        <p:spPr>
          <a:xfrm rot="10800000">
            <a:off x="5465382" y="51930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B59CB1E-FC4F-2346-B4E2-CF9F1A7D34D2}"/>
              </a:ext>
            </a:extLst>
          </p:cNvPr>
          <p:cNvCxnSpPr/>
          <p:nvPr/>
        </p:nvCxnSpPr>
        <p:spPr>
          <a:xfrm rot="10800000">
            <a:off x="5465382" y="51098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1C76689-E944-B64B-920E-779A67AFD0FF}"/>
              </a:ext>
            </a:extLst>
          </p:cNvPr>
          <p:cNvCxnSpPr/>
          <p:nvPr/>
        </p:nvCxnSpPr>
        <p:spPr>
          <a:xfrm rot="10800000">
            <a:off x="6329790" y="519302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9B63354-73F5-9F4E-8D48-A2AEA20D4A6B}"/>
              </a:ext>
            </a:extLst>
          </p:cNvPr>
          <p:cNvCxnSpPr/>
          <p:nvPr/>
        </p:nvCxnSpPr>
        <p:spPr>
          <a:xfrm rot="10800000">
            <a:off x="6331291" y="510989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EC239F7-08E6-EF4C-A659-DBBD4C86CEFA}"/>
              </a:ext>
            </a:extLst>
          </p:cNvPr>
          <p:cNvCxnSpPr/>
          <p:nvPr/>
        </p:nvCxnSpPr>
        <p:spPr>
          <a:xfrm rot="10800000">
            <a:off x="5465382" y="53517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48866AF-32A8-0B4A-9053-DCB8797B74E3}"/>
              </a:ext>
            </a:extLst>
          </p:cNvPr>
          <p:cNvCxnSpPr/>
          <p:nvPr/>
        </p:nvCxnSpPr>
        <p:spPr>
          <a:xfrm rot="10800000">
            <a:off x="5465382" y="52686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E991192-2F91-FB4F-90DB-C6E8966D4181}"/>
              </a:ext>
            </a:extLst>
          </p:cNvPr>
          <p:cNvCxnSpPr/>
          <p:nvPr/>
        </p:nvCxnSpPr>
        <p:spPr>
          <a:xfrm rot="10800000">
            <a:off x="6329790" y="535177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8667EC3-D978-5340-AFB4-7CE4D402B0FA}"/>
              </a:ext>
            </a:extLst>
          </p:cNvPr>
          <p:cNvCxnSpPr/>
          <p:nvPr/>
        </p:nvCxnSpPr>
        <p:spPr>
          <a:xfrm rot="10800000">
            <a:off x="6331291" y="526864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3796441-2033-8B4E-B7E3-47E5E9FC406C}"/>
              </a:ext>
            </a:extLst>
          </p:cNvPr>
          <p:cNvCxnSpPr/>
          <p:nvPr/>
        </p:nvCxnSpPr>
        <p:spPr>
          <a:xfrm rot="10800000">
            <a:off x="5465382" y="55105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D741F54-5BAC-CE4F-BDAB-5329FC91BAF9}"/>
              </a:ext>
            </a:extLst>
          </p:cNvPr>
          <p:cNvCxnSpPr/>
          <p:nvPr/>
        </p:nvCxnSpPr>
        <p:spPr>
          <a:xfrm rot="10800000">
            <a:off x="5465382" y="54273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6F1191-6E4F-124B-A361-B14D48DA7DDC}"/>
              </a:ext>
            </a:extLst>
          </p:cNvPr>
          <p:cNvCxnSpPr/>
          <p:nvPr/>
        </p:nvCxnSpPr>
        <p:spPr>
          <a:xfrm rot="10800000">
            <a:off x="6329790" y="551052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E10939E-549A-434B-9795-2A01F466DB7E}"/>
              </a:ext>
            </a:extLst>
          </p:cNvPr>
          <p:cNvCxnSpPr/>
          <p:nvPr/>
        </p:nvCxnSpPr>
        <p:spPr>
          <a:xfrm rot="10800000">
            <a:off x="6331291" y="542739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8143EBF-310F-D14F-AFBF-7B8C77E671D0}"/>
              </a:ext>
            </a:extLst>
          </p:cNvPr>
          <p:cNvCxnSpPr/>
          <p:nvPr/>
        </p:nvCxnSpPr>
        <p:spPr>
          <a:xfrm rot="10800000">
            <a:off x="5465382" y="56692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13D77F6-C14B-4442-BAEA-99FF8FC7FC10}"/>
              </a:ext>
            </a:extLst>
          </p:cNvPr>
          <p:cNvCxnSpPr/>
          <p:nvPr/>
        </p:nvCxnSpPr>
        <p:spPr>
          <a:xfrm rot="10800000">
            <a:off x="5465382" y="55861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2806723-575A-284C-8B57-7175A300149C}"/>
              </a:ext>
            </a:extLst>
          </p:cNvPr>
          <p:cNvCxnSpPr/>
          <p:nvPr/>
        </p:nvCxnSpPr>
        <p:spPr>
          <a:xfrm rot="10800000">
            <a:off x="6329790" y="566927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2FF921F-9777-DD4D-88DD-B6F5E050F311}"/>
              </a:ext>
            </a:extLst>
          </p:cNvPr>
          <p:cNvCxnSpPr/>
          <p:nvPr/>
        </p:nvCxnSpPr>
        <p:spPr>
          <a:xfrm rot="10800000">
            <a:off x="6331291" y="558614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75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9434F7-8057-C34D-A31C-16F79610806F}"/>
              </a:ext>
            </a:extLst>
          </p:cNvPr>
          <p:cNvCxnSpPr/>
          <p:nvPr/>
        </p:nvCxnSpPr>
        <p:spPr>
          <a:xfrm>
            <a:off x="4463814" y="316714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F00965-C0E0-4349-A41F-382B0576F19B}"/>
              </a:ext>
            </a:extLst>
          </p:cNvPr>
          <p:cNvCxnSpPr/>
          <p:nvPr/>
        </p:nvCxnSpPr>
        <p:spPr>
          <a:xfrm>
            <a:off x="4462313" y="325027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AAECEF0-74D4-5448-9657-8E52FA29ECE3}"/>
              </a:ext>
            </a:extLst>
          </p:cNvPr>
          <p:cNvCxnSpPr/>
          <p:nvPr/>
        </p:nvCxnSpPr>
        <p:spPr>
          <a:xfrm>
            <a:off x="4599473" y="30083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36AE29D-C645-CA4D-A665-3D780CABEFC0}"/>
              </a:ext>
            </a:extLst>
          </p:cNvPr>
          <p:cNvCxnSpPr/>
          <p:nvPr/>
        </p:nvCxnSpPr>
        <p:spPr>
          <a:xfrm>
            <a:off x="4599473" y="30915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D0D0F4-A7D7-8544-BB9E-81644DE8093C}"/>
              </a:ext>
            </a:extLst>
          </p:cNvPr>
          <p:cNvCxnSpPr/>
          <p:nvPr/>
        </p:nvCxnSpPr>
        <p:spPr>
          <a:xfrm>
            <a:off x="4463814" y="3008396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A893469-49B5-E846-864D-A7C7C91A9BD5}"/>
              </a:ext>
            </a:extLst>
          </p:cNvPr>
          <p:cNvCxnSpPr/>
          <p:nvPr/>
        </p:nvCxnSpPr>
        <p:spPr>
          <a:xfrm>
            <a:off x="4462313" y="3091526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72A1B4C-86DD-144D-97D4-87BDBCFBB9D1}"/>
              </a:ext>
            </a:extLst>
          </p:cNvPr>
          <p:cNvCxnSpPr/>
          <p:nvPr/>
        </p:nvCxnSpPr>
        <p:spPr>
          <a:xfrm>
            <a:off x="4599473" y="28496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DB1E68-358D-F941-809B-2F7495AC83A3}"/>
              </a:ext>
            </a:extLst>
          </p:cNvPr>
          <p:cNvCxnSpPr/>
          <p:nvPr/>
        </p:nvCxnSpPr>
        <p:spPr>
          <a:xfrm>
            <a:off x="4599473" y="29327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4C38C9-84D0-3643-801F-CB1D811BFF3F}"/>
              </a:ext>
            </a:extLst>
          </p:cNvPr>
          <p:cNvCxnSpPr/>
          <p:nvPr/>
        </p:nvCxnSpPr>
        <p:spPr>
          <a:xfrm>
            <a:off x="4463814" y="284964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78FFFCD-6A49-AB40-B08B-46E03B4DA955}"/>
              </a:ext>
            </a:extLst>
          </p:cNvPr>
          <p:cNvCxnSpPr/>
          <p:nvPr/>
        </p:nvCxnSpPr>
        <p:spPr>
          <a:xfrm>
            <a:off x="4462313" y="293277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1CD6FD4-3564-274A-A845-BDA4152954A0}"/>
              </a:ext>
            </a:extLst>
          </p:cNvPr>
          <p:cNvCxnSpPr/>
          <p:nvPr/>
        </p:nvCxnSpPr>
        <p:spPr>
          <a:xfrm rot="10800000">
            <a:off x="5465382" y="39166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FA9C05-D805-CA4A-A5BF-56ABDAA23124}"/>
              </a:ext>
            </a:extLst>
          </p:cNvPr>
          <p:cNvCxnSpPr/>
          <p:nvPr/>
        </p:nvCxnSpPr>
        <p:spPr>
          <a:xfrm rot="10800000">
            <a:off x="5465382" y="38335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B2BCB5-BFD2-A940-A4D9-8A6E613050AC}"/>
              </a:ext>
            </a:extLst>
          </p:cNvPr>
          <p:cNvCxnSpPr/>
          <p:nvPr/>
        </p:nvCxnSpPr>
        <p:spPr>
          <a:xfrm rot="10800000">
            <a:off x="6329790" y="391667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38B000-CC4A-F341-AB5F-5A5DD80818E4}"/>
              </a:ext>
            </a:extLst>
          </p:cNvPr>
          <p:cNvCxnSpPr/>
          <p:nvPr/>
        </p:nvCxnSpPr>
        <p:spPr>
          <a:xfrm rot="10800000">
            <a:off x="6331291" y="383354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A28CC3E-38B2-3F41-AA3C-0E7DDCC23110}"/>
              </a:ext>
            </a:extLst>
          </p:cNvPr>
          <p:cNvCxnSpPr/>
          <p:nvPr/>
        </p:nvCxnSpPr>
        <p:spPr>
          <a:xfrm rot="10800000">
            <a:off x="5465382" y="40754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7F09A1-EA5E-FC4A-8CC6-25D841683D48}"/>
              </a:ext>
            </a:extLst>
          </p:cNvPr>
          <p:cNvCxnSpPr/>
          <p:nvPr/>
        </p:nvCxnSpPr>
        <p:spPr>
          <a:xfrm rot="10800000">
            <a:off x="5465382" y="39922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F82ED5F-A749-D34F-803A-309C973C79A9}"/>
              </a:ext>
            </a:extLst>
          </p:cNvPr>
          <p:cNvCxnSpPr/>
          <p:nvPr/>
        </p:nvCxnSpPr>
        <p:spPr>
          <a:xfrm rot="10800000">
            <a:off x="6329790" y="4075429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C399B97-DD57-B44A-B94E-891C37EFE988}"/>
              </a:ext>
            </a:extLst>
          </p:cNvPr>
          <p:cNvCxnSpPr/>
          <p:nvPr/>
        </p:nvCxnSpPr>
        <p:spPr>
          <a:xfrm rot="10800000">
            <a:off x="6331291" y="3992299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967053-063A-5649-8DA4-FDE188F7D744}"/>
              </a:ext>
            </a:extLst>
          </p:cNvPr>
          <p:cNvCxnSpPr/>
          <p:nvPr/>
        </p:nvCxnSpPr>
        <p:spPr>
          <a:xfrm rot="10800000">
            <a:off x="5465382" y="42341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E58675-906F-494D-97FC-488B50A06778}"/>
              </a:ext>
            </a:extLst>
          </p:cNvPr>
          <p:cNvCxnSpPr/>
          <p:nvPr/>
        </p:nvCxnSpPr>
        <p:spPr>
          <a:xfrm rot="10800000">
            <a:off x="5465382" y="41510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0F13750-09FF-6B4A-9283-6D76A0B69E6E}"/>
              </a:ext>
            </a:extLst>
          </p:cNvPr>
          <p:cNvCxnSpPr/>
          <p:nvPr/>
        </p:nvCxnSpPr>
        <p:spPr>
          <a:xfrm rot="10800000">
            <a:off x="6329790" y="423417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855D7AC-3632-5E4A-AAF6-9FB47DE80D02}"/>
              </a:ext>
            </a:extLst>
          </p:cNvPr>
          <p:cNvCxnSpPr/>
          <p:nvPr/>
        </p:nvCxnSpPr>
        <p:spPr>
          <a:xfrm rot="10800000">
            <a:off x="6331291" y="415104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228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  <a:p>
            <a:pPr lvl="3"/>
            <a:r>
              <a:rPr lang="en-US" sz="2000" dirty="0"/>
              <a:t>UMI- unique molecular identifier: a short random set of nucleotides that distinguish unique genomic reads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5400" dirty="0"/>
              <a:t>RADseq Pipelines: </a:t>
            </a:r>
            <a:br>
              <a:rPr lang="en-US" sz="5400" dirty="0"/>
            </a:br>
            <a:r>
              <a:rPr lang="en-US" sz="4000" dirty="0"/>
              <a:t>an overview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891D424-45FB-DC47-9740-F969EE95D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2" y="754755"/>
            <a:ext cx="10294903" cy="5865090"/>
          </a:xfrm>
        </p:spPr>
        <p:txBody>
          <a:bodyPr>
            <a:normAutofit/>
          </a:bodyPr>
          <a:lstStyle/>
          <a:p>
            <a:r>
              <a:rPr lang="en-US" sz="3200" dirty="0"/>
              <a:t>Stacks (</a:t>
            </a:r>
            <a:r>
              <a:rPr lang="en-US" sz="3200" dirty="0" err="1"/>
              <a:t>Catchen</a:t>
            </a:r>
            <a:r>
              <a:rPr lang="en-US" sz="3200" dirty="0"/>
              <a:t> et al. 2013)</a:t>
            </a:r>
          </a:p>
          <a:p>
            <a:pPr lvl="1"/>
            <a:r>
              <a:rPr lang="en-US" sz="2800" dirty="0"/>
              <a:t>The first mainstream </a:t>
            </a:r>
            <a:r>
              <a:rPr lang="en-US" sz="2800" dirty="0" err="1"/>
              <a:t>RADseq</a:t>
            </a:r>
            <a:r>
              <a:rPr lang="en-US" sz="2800" dirty="0"/>
              <a:t> software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mbRAd</a:t>
            </a:r>
            <a:r>
              <a:rPr lang="en-US" sz="2800" dirty="0"/>
              <a:t> but can handle </a:t>
            </a:r>
            <a:r>
              <a:rPr lang="en-US" sz="2800" dirty="0" err="1"/>
              <a:t>ddRAD</a:t>
            </a:r>
            <a:endParaRPr lang="en-US" sz="2800" dirty="0"/>
          </a:p>
          <a:p>
            <a:r>
              <a:rPr lang="en-US" sz="3200" dirty="0"/>
              <a:t>dDocent (Puritz et al. 2014)</a:t>
            </a:r>
          </a:p>
          <a:p>
            <a:pPr lvl="1"/>
            <a:r>
              <a:rPr lang="en-US" sz="2800" dirty="0"/>
              <a:t>Simple customizable backbone for bioinformatics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ddRAD</a:t>
            </a:r>
            <a:r>
              <a:rPr lang="en-US" sz="2800" dirty="0"/>
              <a:t> and </a:t>
            </a:r>
            <a:r>
              <a:rPr lang="en-US" sz="2800" dirty="0" err="1"/>
              <a:t>ezRAD</a:t>
            </a:r>
            <a:endParaRPr lang="en-US" sz="2800" dirty="0"/>
          </a:p>
          <a:p>
            <a:r>
              <a:rPr lang="en-US" sz="3200" dirty="0" err="1"/>
              <a:t>pyRAD</a:t>
            </a:r>
            <a:r>
              <a:rPr lang="en-US" sz="3200" dirty="0"/>
              <a:t> (Eaton 2014)</a:t>
            </a:r>
          </a:p>
          <a:p>
            <a:pPr lvl="1"/>
            <a:r>
              <a:rPr lang="en-US" sz="2800" dirty="0"/>
              <a:t>Analysis pipeline written in python</a:t>
            </a:r>
          </a:p>
          <a:p>
            <a:pPr lvl="1"/>
            <a:r>
              <a:rPr lang="en-US" sz="2800" dirty="0"/>
              <a:t>Can handle many </a:t>
            </a:r>
            <a:r>
              <a:rPr lang="en-US" sz="2800" dirty="0" err="1"/>
              <a:t>RADseq</a:t>
            </a:r>
            <a:r>
              <a:rPr lang="en-US" sz="2800" dirty="0"/>
              <a:t> types, focused on </a:t>
            </a:r>
            <a:r>
              <a:rPr lang="en-US" sz="2800" dirty="0" err="1"/>
              <a:t>phylogentics</a:t>
            </a:r>
            <a:endParaRPr lang="en-US" sz="2800" dirty="0"/>
          </a:p>
          <a:p>
            <a:r>
              <a:rPr lang="en-US" sz="3200" dirty="0" err="1"/>
              <a:t>aftrRAD</a:t>
            </a:r>
            <a:r>
              <a:rPr lang="en-US" sz="3200" dirty="0"/>
              <a:t> (</a:t>
            </a:r>
            <a:r>
              <a:rPr lang="en-US" sz="3200" dirty="0" err="1"/>
              <a:t>Sovic</a:t>
            </a:r>
            <a:r>
              <a:rPr lang="en-US" sz="3200" dirty="0"/>
              <a:t> et al. 2015)</a:t>
            </a:r>
          </a:p>
          <a:p>
            <a:pPr lvl="1"/>
            <a:r>
              <a:rPr lang="en-US" sz="2800" dirty="0"/>
              <a:t>Newest kid on the blog</a:t>
            </a:r>
          </a:p>
          <a:p>
            <a:pPr lvl="1"/>
            <a:r>
              <a:rPr lang="en-US" sz="2800" dirty="0"/>
              <a:t>Offers a blend between Stacks and </a:t>
            </a:r>
            <a:r>
              <a:rPr lang="en-US" sz="2800" dirty="0" err="1"/>
              <a:t>pyRAD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0242"/>
          <a:stretch/>
        </p:blipFill>
        <p:spPr>
          <a:xfrm>
            <a:off x="10995202" y="717784"/>
            <a:ext cx="1084735" cy="12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3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By far the most developed software option.  </a:t>
            </a:r>
          </a:p>
          <a:p>
            <a:r>
              <a:rPr lang="en-US" dirty="0"/>
              <a:t>Syncs with a MySQL database</a:t>
            </a:r>
          </a:p>
          <a:p>
            <a:r>
              <a:rPr lang="en-US" dirty="0"/>
              <a:t>Can handle reference based analysis or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r>
              <a:rPr lang="en-US" dirty="0"/>
              <a:t>Can output multiple formats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de novo </a:t>
            </a:r>
            <a:r>
              <a:rPr lang="en-US" dirty="0"/>
              <a:t>assembly method cannot handle INDEL variation at all.  </a:t>
            </a:r>
          </a:p>
          <a:p>
            <a:pPr lvl="1"/>
            <a:r>
              <a:rPr lang="en-US" dirty="0"/>
              <a:t>Reads with INDELs will not cluster together</a:t>
            </a:r>
          </a:p>
          <a:p>
            <a:r>
              <a:rPr lang="en-US" dirty="0"/>
              <a:t>Reads must remain a fixed length, so low quality reads are removed instead of trimmed</a:t>
            </a:r>
          </a:p>
          <a:p>
            <a:r>
              <a:rPr lang="en-US" dirty="0"/>
              <a:t>Does not call SNPs in PE reads</a:t>
            </a:r>
          </a:p>
          <a:p>
            <a:r>
              <a:rPr lang="en-US" dirty="0"/>
              <a:t>Has a single sample, single base pair model for SNP calling</a:t>
            </a:r>
          </a:p>
          <a:p>
            <a:pPr lvl="1"/>
            <a:r>
              <a:rPr lang="en-US" dirty="0" err="1"/>
              <a:t>rxstacks</a:t>
            </a:r>
            <a:r>
              <a:rPr lang="en-US" dirty="0"/>
              <a:t> does improved SNP calls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dDocent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read trimming and is INDEL aware for assembly and read mapping</a:t>
            </a:r>
          </a:p>
          <a:p>
            <a:r>
              <a:rPr lang="en-US" dirty="0"/>
              <a:t>Follows a stepwise, traditional NGS workflow</a:t>
            </a:r>
          </a:p>
          <a:p>
            <a:r>
              <a:rPr lang="en-US" dirty="0"/>
              <a:t>Has a novel data reduction method for </a:t>
            </a:r>
            <a:r>
              <a:rPr lang="en-US" i="1" dirty="0"/>
              <a:t>de novo </a:t>
            </a:r>
            <a:r>
              <a:rPr lang="en-US" dirty="0"/>
              <a:t>assembly</a:t>
            </a:r>
          </a:p>
          <a:p>
            <a:r>
              <a:rPr lang="en-US" dirty="0"/>
              <a:t>Open source BASH code that is easy to customize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Currently the final output is limited to VCF files.</a:t>
            </a:r>
          </a:p>
          <a:p>
            <a:endParaRPr lang="en-US" dirty="0"/>
          </a:p>
          <a:p>
            <a:r>
              <a:rPr lang="en-US" dirty="0"/>
              <a:t>Requires several different software dependencies and can be difficult to install.</a:t>
            </a:r>
          </a:p>
          <a:p>
            <a:endParaRPr lang="en-US" dirty="0"/>
          </a:p>
          <a:p>
            <a:r>
              <a:rPr lang="en-US" dirty="0"/>
              <a:t>Limited by the development of dependent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Flexible package designed to handle multiple different </a:t>
            </a:r>
            <a:r>
              <a:rPr lang="en-US" dirty="0" err="1"/>
              <a:t>RADseq</a:t>
            </a:r>
            <a:r>
              <a:rPr lang="en-US" dirty="0"/>
              <a:t> methods</a:t>
            </a:r>
          </a:p>
          <a:p>
            <a:r>
              <a:rPr lang="en-US" dirty="0"/>
              <a:t>Open source, easy to read python code</a:t>
            </a:r>
          </a:p>
          <a:p>
            <a:r>
              <a:rPr lang="en-US" dirty="0"/>
              <a:t>Performs clustering and alignment, so INDELS are properly handled</a:t>
            </a:r>
          </a:p>
          <a:p>
            <a:r>
              <a:rPr lang="en-US" dirty="0"/>
              <a:t>Can output several different output types directly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r>
              <a:rPr lang="en-US" dirty="0"/>
              <a:t>Is designed mostly for phylogenetics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562"/>
          <a:stretch/>
        </p:blipFill>
        <p:spPr>
          <a:xfrm>
            <a:off x="10995202" y="717782"/>
            <a:ext cx="1084735" cy="55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aftrRAD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clustering and alignment, so INDELS are properly handled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tuned to be more sensitive than </a:t>
            </a:r>
            <a:r>
              <a:rPr lang="en-US" dirty="0" err="1"/>
              <a:t>pyRAD</a:t>
            </a:r>
            <a:r>
              <a:rPr lang="en-US" dirty="0"/>
              <a:t> for polymorphic loci</a:t>
            </a:r>
          </a:p>
          <a:p>
            <a:endParaRPr lang="en-US" dirty="0"/>
          </a:p>
          <a:p>
            <a:r>
              <a:rPr lang="en-US" dirty="0"/>
              <a:t>Output can be converted to a variety of formats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-407"/>
          <a:stretch/>
        </p:blipFill>
        <p:spPr>
          <a:xfrm>
            <a:off x="10995202" y="717784"/>
            <a:ext cx="1084735" cy="6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7303</TotalTime>
  <Words>2643</Words>
  <Application>Microsoft Macintosh PowerPoint</Application>
  <PresentationFormat>Widescreen</PresentationFormat>
  <Paragraphs>595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RADseq Pipelines:  an overview</vt:lpstr>
      <vt:lpstr>The pipelines</vt:lpstr>
      <vt:lpstr>Stacks</vt:lpstr>
      <vt:lpstr>dDocent</vt:lpstr>
      <vt:lpstr>pyRAD</vt:lpstr>
      <vt:lpstr>aftrRAD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 Jr.</cp:lastModifiedBy>
  <cp:revision>277</cp:revision>
  <dcterms:created xsi:type="dcterms:W3CDTF">2016-02-27T11:20:31Z</dcterms:created>
  <dcterms:modified xsi:type="dcterms:W3CDTF">2022-02-23T15:05:53Z</dcterms:modified>
</cp:coreProperties>
</file>